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4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5A01-538B-9244-83F9-DF7A3B1372F9}" type="datetimeFigureOut">
              <a:rPr lang="en-US" smtClean="0"/>
              <a:t>5/19/20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04693-929F-5141-8EAE-A345AE26A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46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5A01-538B-9244-83F9-DF7A3B1372F9}" type="datetimeFigureOut">
              <a:rPr lang="en-US" smtClean="0"/>
              <a:t>5/19/20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04693-929F-5141-8EAE-A345AE26A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50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5A01-538B-9244-83F9-DF7A3B1372F9}" type="datetimeFigureOut">
              <a:rPr lang="en-US" smtClean="0"/>
              <a:t>5/19/20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04693-929F-5141-8EAE-A345AE26A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67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5A01-538B-9244-83F9-DF7A3B1372F9}" type="datetimeFigureOut">
              <a:rPr lang="en-US" smtClean="0"/>
              <a:t>5/19/20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04693-929F-5141-8EAE-A345AE26A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79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5A01-538B-9244-83F9-DF7A3B1372F9}" type="datetimeFigureOut">
              <a:rPr lang="en-US" smtClean="0"/>
              <a:t>5/19/20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04693-929F-5141-8EAE-A345AE26A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091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5A01-538B-9244-83F9-DF7A3B1372F9}" type="datetimeFigureOut">
              <a:rPr lang="en-US" smtClean="0"/>
              <a:t>5/19/20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04693-929F-5141-8EAE-A345AE26A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90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5A01-538B-9244-83F9-DF7A3B1372F9}" type="datetimeFigureOut">
              <a:rPr lang="en-US" smtClean="0"/>
              <a:t>5/19/20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04693-929F-5141-8EAE-A345AE26A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65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5A01-538B-9244-83F9-DF7A3B1372F9}" type="datetimeFigureOut">
              <a:rPr lang="en-US" smtClean="0"/>
              <a:t>5/19/20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04693-929F-5141-8EAE-A345AE26A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65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5A01-538B-9244-83F9-DF7A3B1372F9}" type="datetimeFigureOut">
              <a:rPr lang="en-US" smtClean="0"/>
              <a:t>5/19/20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04693-929F-5141-8EAE-A345AE26A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38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5A01-538B-9244-83F9-DF7A3B1372F9}" type="datetimeFigureOut">
              <a:rPr lang="en-US" smtClean="0"/>
              <a:t>5/19/20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04693-929F-5141-8EAE-A345AE26A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40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5A01-538B-9244-83F9-DF7A3B1372F9}" type="datetimeFigureOut">
              <a:rPr lang="en-US" smtClean="0"/>
              <a:t>5/19/20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04693-929F-5141-8EAE-A345AE26A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14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35A01-538B-9244-83F9-DF7A3B1372F9}" type="datetimeFigureOut">
              <a:rPr lang="en-US" smtClean="0"/>
              <a:t>5/19/20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04693-929F-5141-8EAE-A345AE26A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28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30" y="0"/>
            <a:ext cx="887767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0650" y="1594842"/>
            <a:ext cx="189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33130" y="1584666"/>
            <a:ext cx="189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18535" y="1599562"/>
            <a:ext cx="189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61015" y="1604154"/>
            <a:ext cx="189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0650" y="3445589"/>
            <a:ext cx="189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633130" y="3435413"/>
            <a:ext cx="189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18535" y="3450309"/>
            <a:ext cx="189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61015" y="3454901"/>
            <a:ext cx="189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90650" y="5311105"/>
            <a:ext cx="189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633130" y="5300929"/>
            <a:ext cx="189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18535" y="5315825"/>
            <a:ext cx="189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61015" y="5320417"/>
            <a:ext cx="189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62492" y="6216685"/>
            <a:ext cx="2978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Front side / Parte de </a:t>
            </a:r>
            <a:r>
              <a:rPr lang="en-US" dirty="0" err="1" smtClean="0"/>
              <a:t>adelante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428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7767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9219" y="146940"/>
            <a:ext cx="2978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 side / Parte de </a:t>
            </a:r>
            <a:r>
              <a:rPr lang="en-US" dirty="0" err="1" smtClean="0"/>
              <a:t>atras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550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30" y="0"/>
            <a:ext cx="887767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0650" y="1594842"/>
            <a:ext cx="189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33130" y="1584666"/>
            <a:ext cx="189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18535" y="1599562"/>
            <a:ext cx="189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61015" y="1604154"/>
            <a:ext cx="189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0650" y="3445589"/>
            <a:ext cx="189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633130" y="3435413"/>
            <a:ext cx="189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18535" y="3450309"/>
            <a:ext cx="189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61015" y="3454901"/>
            <a:ext cx="189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90650" y="5311105"/>
            <a:ext cx="189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633130" y="5300929"/>
            <a:ext cx="189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18535" y="5315825"/>
            <a:ext cx="189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61015" y="5320417"/>
            <a:ext cx="189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62492" y="6216685"/>
            <a:ext cx="2978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Front side / Parte de </a:t>
            </a:r>
            <a:r>
              <a:rPr lang="en-US" dirty="0" err="1" smtClean="0"/>
              <a:t>adelante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152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7767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9219" y="146940"/>
            <a:ext cx="2978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 side / Parte de </a:t>
            </a:r>
            <a:r>
              <a:rPr lang="en-US" dirty="0" err="1" smtClean="0"/>
              <a:t>atras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87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1898</TotalTime>
  <Words>48</Words>
  <Application>Microsoft Macintosh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Zonabk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yuroani Lameda</dc:creator>
  <cp:lastModifiedBy>yuroani Lameda</cp:lastModifiedBy>
  <cp:revision>3</cp:revision>
  <dcterms:created xsi:type="dcterms:W3CDTF">2020-05-18T17:02:53Z</dcterms:created>
  <dcterms:modified xsi:type="dcterms:W3CDTF">2020-05-20T05:34:17Z</dcterms:modified>
</cp:coreProperties>
</file>